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 varScale="1">
        <p:scale>
          <a:sx n="68" d="100"/>
          <a:sy n="68" d="100"/>
        </p:scale>
        <p:origin x="-143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2F127-9E05-49A2-8CF6-E5521452D4D4}" type="datetimeFigureOut">
              <a:rPr lang="en-AU" smtClean="0"/>
              <a:t>26/01/2012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E28FC-1DA2-4651-A5EA-57A6D9559B2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2F127-9E05-49A2-8CF6-E5521452D4D4}" type="datetimeFigureOut">
              <a:rPr lang="en-AU" smtClean="0"/>
              <a:t>26/01/2012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E28FC-1DA2-4651-A5EA-57A6D9559B2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2F127-9E05-49A2-8CF6-E5521452D4D4}" type="datetimeFigureOut">
              <a:rPr lang="en-AU" smtClean="0"/>
              <a:t>26/01/2012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E28FC-1DA2-4651-A5EA-57A6D9559B2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2F127-9E05-49A2-8CF6-E5521452D4D4}" type="datetimeFigureOut">
              <a:rPr lang="en-AU" smtClean="0"/>
              <a:t>26/01/2012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E28FC-1DA2-4651-A5EA-57A6D9559B2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2F127-9E05-49A2-8CF6-E5521452D4D4}" type="datetimeFigureOut">
              <a:rPr lang="en-AU" smtClean="0"/>
              <a:t>26/01/2012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E28FC-1DA2-4651-A5EA-57A6D9559B2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2F127-9E05-49A2-8CF6-E5521452D4D4}" type="datetimeFigureOut">
              <a:rPr lang="en-AU" smtClean="0"/>
              <a:t>26/01/2012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E28FC-1DA2-4651-A5EA-57A6D9559B2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2F127-9E05-49A2-8CF6-E5521452D4D4}" type="datetimeFigureOut">
              <a:rPr lang="en-AU" smtClean="0"/>
              <a:t>26/01/2012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E28FC-1DA2-4651-A5EA-57A6D9559B2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2F127-9E05-49A2-8CF6-E5521452D4D4}" type="datetimeFigureOut">
              <a:rPr lang="en-AU" smtClean="0"/>
              <a:t>26/01/2012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E28FC-1DA2-4651-A5EA-57A6D9559B2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2F127-9E05-49A2-8CF6-E5521452D4D4}" type="datetimeFigureOut">
              <a:rPr lang="en-AU" smtClean="0"/>
              <a:t>26/01/2012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E28FC-1DA2-4651-A5EA-57A6D9559B2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2F127-9E05-49A2-8CF6-E5521452D4D4}" type="datetimeFigureOut">
              <a:rPr lang="en-AU" smtClean="0"/>
              <a:t>26/01/2012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E28FC-1DA2-4651-A5EA-57A6D9559B2C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2F127-9E05-49A2-8CF6-E5521452D4D4}" type="datetimeFigureOut">
              <a:rPr lang="en-AU" smtClean="0"/>
              <a:t>26/01/2012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6E28FC-1DA2-4651-A5EA-57A6D9559B2C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06E28FC-1DA2-4651-A5EA-57A6D9559B2C}" type="slidenum">
              <a:rPr lang="en-AU" smtClean="0"/>
              <a:t>‹#›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4A2F127-9E05-49A2-8CF6-E5521452D4D4}" type="datetimeFigureOut">
              <a:rPr lang="en-AU" smtClean="0"/>
              <a:t>26/01/2012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7772400" cy="3123778"/>
          </a:xfrm>
        </p:spPr>
        <p:txBody>
          <a:bodyPr>
            <a:normAutofit fontScale="90000"/>
          </a:bodyPr>
          <a:lstStyle/>
          <a:p>
            <a:r>
              <a:rPr lang="en-AU" sz="2000" dirty="0" smtClean="0"/>
              <a:t/>
            </a:r>
            <a:br>
              <a:rPr lang="en-AU" sz="2000" dirty="0" smtClean="0"/>
            </a:br>
            <a:r>
              <a:rPr lang="en-AU" sz="2000" b="1" dirty="0" smtClean="0">
                <a:latin typeface="Lucida Calligraphy" pitchFamily="66" charset="0"/>
                <a:cs typeface="Lao UI" pitchFamily="34" charset="0"/>
              </a:rPr>
              <a:t>PERSONAL AUTOBIOGRAPHICAL WRITING</a:t>
            </a:r>
            <a:r>
              <a:rPr lang="en-AU" sz="2000" dirty="0"/>
              <a:t/>
            </a:r>
            <a:br>
              <a:rPr lang="en-AU" sz="2000" dirty="0"/>
            </a:br>
            <a:r>
              <a:rPr lang="en-AU" sz="2000" dirty="0" smtClean="0"/>
              <a:t/>
            </a:r>
            <a:br>
              <a:rPr lang="en-AU" sz="2000" dirty="0" smtClean="0"/>
            </a:br>
            <a:r>
              <a:rPr lang="en-AU" sz="2000" dirty="0"/>
              <a:t/>
            </a:r>
            <a:br>
              <a:rPr lang="en-AU" sz="2000" dirty="0"/>
            </a:br>
            <a:r>
              <a:rPr lang="en-AU" sz="2000" dirty="0" smtClean="0"/>
              <a:t/>
            </a:r>
            <a:br>
              <a:rPr lang="en-AU" sz="2000" dirty="0" smtClean="0"/>
            </a:br>
            <a:r>
              <a:rPr lang="en-AU" sz="2400" dirty="0" smtClean="0"/>
              <a:t>1. </a:t>
            </a:r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Introduction and short discussion  about the personal/ autobiographical genre.</a:t>
            </a:r>
            <a:br>
              <a:rPr lang="en-A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AU" sz="24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AU" sz="2400" dirty="0">
                <a:latin typeface="Times New Roman" pitchFamily="18" charset="0"/>
                <a:cs typeface="Times New Roman" pitchFamily="18" charset="0"/>
              </a:rPr>
            </a:br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2. Read and examine samples of autobiographical and personal writing</a:t>
            </a:r>
            <a:endParaRPr lang="en-A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t3.gstatic.com/images?q=tbn:ANd9GcTwdwH4ztECtE5joRtWQsv77uXagHLHHcB1DRE-aGMPJSMKzW9xSjox-ig8l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661472"/>
            <a:ext cx="2880320" cy="3162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653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Underline  five  adjectives  (describing words) Nouns (naming  words) and verbs (action words) </a:t>
            </a:r>
          </a:p>
          <a:p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Explain the effect that each has on the passage </a:t>
            </a:r>
          </a:p>
          <a:p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Also take note of punctuation and paragraph structure</a:t>
            </a:r>
          </a:p>
          <a:p>
            <a:endParaRPr lang="en-AU" sz="2400" dirty="0">
              <a:latin typeface="Times New Roman" pitchFamily="18" charset="0"/>
              <a:cs typeface="Times New Roman" pitchFamily="18" charset="0"/>
            </a:endParaRPr>
          </a:p>
          <a:p>
            <a:endParaRPr lang="en-A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4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Trace your hand on the provided sheet of paper.</a:t>
            </a:r>
          </a:p>
          <a:p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On each of your traced fingers label the following sub topics</a:t>
            </a:r>
          </a:p>
          <a:p>
            <a:pPr>
              <a:buFont typeface="Wingdings" pitchFamily="2" charset="2"/>
              <a:buChar char="q"/>
            </a:pPr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Physical </a:t>
            </a:r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description, </a:t>
            </a:r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personal details and background</a:t>
            </a:r>
          </a:p>
          <a:p>
            <a:pPr>
              <a:buFont typeface="Wingdings" pitchFamily="2" charset="2"/>
              <a:buChar char="q"/>
            </a:pPr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Family</a:t>
            </a:r>
          </a:p>
          <a:p>
            <a:pPr>
              <a:buFont typeface="Wingdings" pitchFamily="2" charset="2"/>
              <a:buChar char="q"/>
            </a:pPr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Hobbies</a:t>
            </a:r>
          </a:p>
          <a:p>
            <a:pPr>
              <a:buFont typeface="Wingdings" pitchFamily="2" charset="2"/>
              <a:buChar char="q"/>
            </a:pPr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School experiences </a:t>
            </a:r>
          </a:p>
          <a:p>
            <a:pPr>
              <a:buFont typeface="Wingdings" pitchFamily="2" charset="2"/>
              <a:buChar char="q"/>
            </a:pPr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Add your future aims and goals to your wrist and develop each topic as fully as possible </a:t>
            </a:r>
            <a:endParaRPr lang="en-A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70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28800"/>
            <a:ext cx="8229600" cy="4525963"/>
          </a:xfrm>
        </p:spPr>
        <p:txBody>
          <a:bodyPr>
            <a:normAutofit/>
          </a:bodyPr>
          <a:lstStyle/>
          <a:p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Begin to plan your first writing draft  for your personal autobiography.</a:t>
            </a:r>
          </a:p>
          <a:p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Use your brainstorming hand to create paragraphs for each subtopic</a:t>
            </a:r>
          </a:p>
          <a:p>
            <a:endParaRPr lang="en-A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Proofread your work  adding as much detail and description as possible to make it engaging for the reader </a:t>
            </a:r>
            <a:endParaRPr lang="en-A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03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Swap your work with a partner </a:t>
            </a:r>
          </a:p>
          <a:p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Edit each other’s work with a coloured pen adding useful comments and tips</a:t>
            </a:r>
          </a:p>
          <a:p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Obtain teacher’s approval before progressing any further   </a:t>
            </a:r>
            <a:endParaRPr lang="en-A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56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Type up your autobiography using Microsoft word</a:t>
            </a:r>
          </a:p>
          <a:p>
            <a:endParaRPr lang="en-AU" sz="2400" dirty="0">
              <a:latin typeface="Times New Roman" pitchFamily="18" charset="0"/>
              <a:cs typeface="Times New Roman" pitchFamily="18" charset="0"/>
            </a:endParaRPr>
          </a:p>
          <a:p>
            <a:endParaRPr lang="en-A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AU" sz="2400" dirty="0" smtClean="0">
                <a:latin typeface="Times New Roman" pitchFamily="18" charset="0"/>
                <a:cs typeface="Times New Roman" pitchFamily="18" charset="0"/>
              </a:rPr>
              <a:t>Use technology creatively to add colour, eye catching fonts and beautiful photographs to make this piece of writing memorable.  </a:t>
            </a:r>
            <a:endParaRPr lang="en-A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06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47</TotalTime>
  <Words>178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Adjacency</vt:lpstr>
      <vt:lpstr> PERSONAL AUTOBIOGRAPHICAL WRITING    1. Introduction and short discussion  about the personal/ autobiographical genre.   2. Read and examine samples of autobiographical and personal writing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 and short discussion  about the personal/ autobiographical genre.   2. Read and examine samples of autobiographical and personal writing</dc:title>
  <dc:creator>MANTZANIDIS, Debbie(MNT)</dc:creator>
  <cp:lastModifiedBy>MANTZANIDIS, Debbie(MNT)</cp:lastModifiedBy>
  <cp:revision>8</cp:revision>
  <dcterms:created xsi:type="dcterms:W3CDTF">2012-01-26T10:27:01Z</dcterms:created>
  <dcterms:modified xsi:type="dcterms:W3CDTF">2012-01-26T12:35:33Z</dcterms:modified>
</cp:coreProperties>
</file>